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72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12" autoAdjust="0"/>
  </p:normalViewPr>
  <p:slideViewPr>
    <p:cSldViewPr>
      <p:cViewPr>
        <p:scale>
          <a:sx n="81" d="100"/>
          <a:sy n="81" d="100"/>
        </p:scale>
        <p:origin x="-154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C3042-69F1-4E00-B7FF-C8FD8ECD9B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DE6A-88AC-4848-8410-40B57D12E5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74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DE6A-88AC-4848-8410-40B57D12E53E}" type="slidenum">
              <a:rPr lang="es-AR" smtClean="0"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80B65A-7FB4-4F1E-A0E9-3123B6F687E4}" type="datetimeFigureOut">
              <a:rPr lang="es-AR" smtClean="0"/>
              <a:t>13/11/2017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6C605-D12E-43F5-8A3A-0ABDC756E09D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93862" y="642407"/>
            <a:ext cx="6956276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100" b="1" dirty="0" smtClean="0">
                <a:solidFill>
                  <a:schemeClr val="accent6">
                    <a:lumMod val="50000"/>
                  </a:schemeClr>
                </a:solidFill>
              </a:rPr>
              <a:t>APORTES PARA LA CONSTRUCCIÓN DEL CATÁLOGO DE AUTORIDADES CON ALCANCE NACIONAL: AUTORES CHUBUTENSES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11968" y="4869160"/>
            <a:ext cx="7028284" cy="1769202"/>
          </a:xfrm>
        </p:spPr>
        <p:txBody>
          <a:bodyPr>
            <a:noAutofit/>
          </a:bodyPr>
          <a:lstStyle/>
          <a:p>
            <a:pPr algn="ctr"/>
            <a:r>
              <a:rPr lang="es-AR" b="1" u="sng" dirty="0" smtClean="0">
                <a:solidFill>
                  <a:schemeClr val="accent6">
                    <a:lumMod val="75000"/>
                  </a:schemeClr>
                </a:solidFill>
              </a:rPr>
              <a:t>Autoras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Bibl.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Aux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. Aurelia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Berrettini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Bibl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. Prof. Claudia </a:t>
            </a:r>
            <a:r>
              <a:rPr lang="es-AR" b="1" dirty="0" err="1" smtClean="0">
                <a:solidFill>
                  <a:schemeClr val="accent6">
                    <a:lumMod val="75000"/>
                  </a:schemeClr>
                </a:solidFill>
              </a:rPr>
              <a:t>Asorey</a:t>
            </a:r>
            <a:endParaRPr lang="es-A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Técn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Sup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. en Bibl. Sandra </a:t>
            </a:r>
            <a:r>
              <a:rPr lang="es-AR" b="1" dirty="0" err="1" smtClean="0">
                <a:solidFill>
                  <a:schemeClr val="accent6">
                    <a:lumMod val="75000"/>
                  </a:schemeClr>
                </a:solidFill>
              </a:rPr>
              <a:t>Feldman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portada-va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144000" cy="2743200"/>
          </a:xfrm>
          <a:prstGeom prst="rect">
            <a:avLst/>
          </a:prstGeom>
        </p:spPr>
      </p:pic>
      <p:pic>
        <p:nvPicPr>
          <p:cNvPr id="6" name="5 Imagen" descr="Logo UNPSJB az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3"/>
            <a:ext cx="857256" cy="1052134"/>
          </a:xfrm>
          <a:prstGeom prst="rect">
            <a:avLst/>
          </a:prstGeom>
        </p:spPr>
      </p:pic>
      <p:pic>
        <p:nvPicPr>
          <p:cNvPr id="7" name="6 Imagen" descr="Logo BUGAP definitivo - Sept. 2011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142852"/>
            <a:ext cx="774952" cy="1068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7752" y="2421305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i="1" dirty="0" smtClean="0">
                <a:solidFill>
                  <a:schemeClr val="accent6"/>
                </a:solidFill>
              </a:rPr>
              <a:t>http://sistema.biblio.unp.edu.ar</a:t>
            </a:r>
            <a:endParaRPr kumimoji="0" lang="es-AR" sz="3200" b="1" i="1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71010" y="5661248"/>
            <a:ext cx="568640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MUCHAS GRACIAS!!!</a:t>
            </a:r>
            <a:endParaRPr kumimoji="0" lang="es-AR" sz="3600" b="0" i="0" u="none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647" y="4725144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i="1" noProof="0" dirty="0" smtClean="0">
                <a:solidFill>
                  <a:schemeClr val="accent6"/>
                </a:solidFill>
              </a:rPr>
              <a:t>bugap.unp@gmail.com</a:t>
            </a:r>
            <a:endParaRPr kumimoji="0" lang="es-AR" sz="3200" b="1" i="1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208" y="1124744"/>
            <a:ext cx="8686800" cy="1152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4000" b="1" noProof="0" dirty="0" smtClean="0">
                <a:solidFill>
                  <a:srgbClr val="C00000"/>
                </a:solidFill>
              </a:rPr>
              <a:t>Biblioteca Universitaria </a:t>
            </a:r>
            <a:r>
              <a:rPr lang="es-ES_tradnl" sz="4000" b="1" noProof="0" dirty="0" smtClean="0">
                <a:solidFill>
                  <a:srgbClr val="C00000"/>
                </a:solidFill>
              </a:rPr>
              <a:t>“</a:t>
            </a:r>
            <a:r>
              <a:rPr lang="es-ES_tradnl" sz="4000" b="1" noProof="0" dirty="0" smtClean="0">
                <a:solidFill>
                  <a:srgbClr val="C00000"/>
                </a:solidFill>
              </a:rPr>
              <a:t>Gabriel A. Puentes</a:t>
            </a:r>
            <a:r>
              <a:rPr lang="es-ES_tradnl" sz="4000" b="1" noProof="0" dirty="0" smtClean="0">
                <a:solidFill>
                  <a:srgbClr val="C00000"/>
                </a:solidFill>
              </a:rPr>
              <a:t>” – UNPSJB - </a:t>
            </a:r>
            <a:r>
              <a:rPr lang="es-ES_tradnl" sz="4000" b="1" noProof="0" dirty="0" err="1" smtClean="0">
                <a:solidFill>
                  <a:srgbClr val="C00000"/>
                </a:solidFill>
              </a:rPr>
              <a:t>Trelew</a:t>
            </a:r>
            <a:r>
              <a:rPr lang="es-ES_tradnl" sz="4000" b="1" noProof="0" dirty="0" smtClean="0">
                <a:solidFill>
                  <a:srgbClr val="C00000"/>
                </a:solidFill>
              </a:rPr>
              <a:t>, Chubut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7410" y="3573016"/>
            <a:ext cx="8686800" cy="8382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i="1" dirty="0" smtClean="0">
                <a:solidFill>
                  <a:schemeClr val="accent6"/>
                </a:solidFill>
              </a:rPr>
              <a:t>Formulario:</a:t>
            </a:r>
          </a:p>
          <a:p>
            <a:pPr lvl="0" algn="ctr">
              <a:spcBef>
                <a:spcPct val="0"/>
              </a:spcBef>
            </a:pPr>
            <a:r>
              <a:rPr lang="es-ES_tradnl" sz="3200" b="1" i="1" dirty="0" smtClean="0">
                <a:solidFill>
                  <a:schemeClr val="accent6"/>
                </a:solidFill>
              </a:rPr>
              <a:t>https</a:t>
            </a:r>
            <a:r>
              <a:rPr lang="es-ES_tradnl" sz="3200" b="1" i="1" dirty="0">
                <a:solidFill>
                  <a:schemeClr val="accent6"/>
                </a:solidFill>
              </a:rPr>
              <a:t>://goo.gl/forms/01uM9HwDakClIfxp2</a:t>
            </a:r>
            <a:endParaRPr kumimoji="0" lang="es-AR" sz="3200" b="1" i="1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1892"/>
            <a:ext cx="8676456" cy="42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596549" cy="46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5" y="1161462"/>
            <a:ext cx="8515548" cy="4788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9237"/>
            <a:ext cx="6840760" cy="513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1954"/>
            <a:ext cx="8443540" cy="4747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" y="1268760"/>
            <a:ext cx="8604448" cy="4837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76456" cy="4880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" y="1340768"/>
            <a:ext cx="8587556" cy="4828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64</Words>
  <Application>Microsoft Office PowerPoint</Application>
  <PresentationFormat>Presentación en pantalla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Viajes</vt:lpstr>
      <vt:lpstr>APORTES PARA LA CONSTRUCCIÓN DEL CATÁLOGO DE AUTORIDADES CON ALCANCE NACIONAL: AUTORES CHUBUTENSES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BIBLIOGRAFÍA DE AUTORES CHUBUTENSES:  TENER UNA VOZ PROPIA DEFINE NUESTRA IDENTIDAD</dc:title>
  <dc:creator>Usuario</dc:creator>
  <cp:lastModifiedBy>Sandra</cp:lastModifiedBy>
  <cp:revision>41</cp:revision>
  <dcterms:created xsi:type="dcterms:W3CDTF">2016-09-18T14:34:19Z</dcterms:created>
  <dcterms:modified xsi:type="dcterms:W3CDTF">2017-11-13T21:02:43Z</dcterms:modified>
</cp:coreProperties>
</file>